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97" r:id="rId3"/>
    <p:sldId id="259" r:id="rId4"/>
    <p:sldId id="293" r:id="rId5"/>
    <p:sldId id="296" r:id="rId6"/>
    <p:sldId id="294" r:id="rId7"/>
    <p:sldId id="295" r:id="rId8"/>
    <p:sldId id="291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AF7E00-7C94-0745-BDAF-8A18AF1D2046}" v="77" dt="2023-10-15T12:49:15.418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37"/>
  </p:normalViewPr>
  <p:slideViewPr>
    <p:cSldViewPr snapToGrid="0">
      <p:cViewPr varScale="1">
        <p:scale>
          <a:sx n="52" d="100"/>
          <a:sy n="52" d="100"/>
        </p:scale>
        <p:origin x="144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Künneth" userId="1a1af1383d98278e" providerId="LiveId" clId="{2CAF7E00-7C94-0745-BDAF-8A18AF1D2046}"/>
    <pc:docChg chg="custSel addSld modSld sldOrd">
      <pc:chgData name="Thomas Künneth" userId="1a1af1383d98278e" providerId="LiveId" clId="{2CAF7E00-7C94-0745-BDAF-8A18AF1D2046}" dt="2023-10-15T13:43:04.667" v="443" actId="20577"/>
      <pc:docMkLst>
        <pc:docMk/>
      </pc:docMkLst>
      <pc:sldChg chg="addSp delSp modSp mod ord">
        <pc:chgData name="Thomas Künneth" userId="1a1af1383d98278e" providerId="LiveId" clId="{2CAF7E00-7C94-0745-BDAF-8A18AF1D2046}" dt="2023-10-15T12:52:31.008" v="329" actId="20578"/>
        <pc:sldMkLst>
          <pc:docMk/>
          <pc:sldMk cId="1700842160" sldId="259"/>
        </pc:sldMkLst>
        <pc:spChg chg="add mod">
          <ac:chgData name="Thomas Künneth" userId="1a1af1383d98278e" providerId="LiveId" clId="{2CAF7E00-7C94-0745-BDAF-8A18AF1D2046}" dt="2023-10-15T12:41:45.289" v="255" actId="1076"/>
          <ac:spMkLst>
            <pc:docMk/>
            <pc:sldMk cId="1700842160" sldId="259"/>
            <ac:spMk id="4" creationId="{CDD7C051-A189-C383-EDC6-B52DF94D342C}"/>
          </ac:spMkLst>
        </pc:spChg>
        <pc:spChg chg="del">
          <ac:chgData name="Thomas Künneth" userId="1a1af1383d98278e" providerId="LiveId" clId="{2CAF7E00-7C94-0745-BDAF-8A18AF1D2046}" dt="2023-10-15T12:29:47.226" v="118" actId="478"/>
          <ac:spMkLst>
            <pc:docMk/>
            <pc:sldMk cId="1700842160" sldId="259"/>
            <ac:spMk id="8" creationId="{278035D5-770D-4DD7-87BA-3EFCDC643358}"/>
          </ac:spMkLst>
        </pc:spChg>
        <pc:spChg chg="mod">
          <ac:chgData name="Thomas Künneth" userId="1a1af1383d98278e" providerId="LiveId" clId="{2CAF7E00-7C94-0745-BDAF-8A18AF1D2046}" dt="2023-10-15T12:41:45.289" v="255" actId="1076"/>
          <ac:spMkLst>
            <pc:docMk/>
            <pc:sldMk cId="1700842160" sldId="259"/>
            <ac:spMk id="9" creationId="{1FEF5064-34AC-442B-AEAF-96976AD338F7}"/>
          </ac:spMkLst>
        </pc:spChg>
        <pc:spChg chg="mod">
          <ac:chgData name="Thomas Künneth" userId="1a1af1383d98278e" providerId="LiveId" clId="{2CAF7E00-7C94-0745-BDAF-8A18AF1D2046}" dt="2023-10-15T12:41:45.289" v="255" actId="1076"/>
          <ac:spMkLst>
            <pc:docMk/>
            <pc:sldMk cId="1700842160" sldId="259"/>
            <ac:spMk id="12" creationId="{0A707379-2B71-4E14-8755-563199E38EAE}"/>
          </ac:spMkLst>
        </pc:spChg>
        <pc:spChg chg="del">
          <ac:chgData name="Thomas Künneth" userId="1a1af1383d98278e" providerId="LiveId" clId="{2CAF7E00-7C94-0745-BDAF-8A18AF1D2046}" dt="2023-10-15T12:29:42.442" v="117" actId="478"/>
          <ac:spMkLst>
            <pc:docMk/>
            <pc:sldMk cId="1700842160" sldId="259"/>
            <ac:spMk id="13" creationId="{54654B88-F3C1-47BF-A694-FFE3192BB805}"/>
          </ac:spMkLst>
        </pc:spChg>
        <pc:spChg chg="mod">
          <ac:chgData name="Thomas Künneth" userId="1a1af1383d98278e" providerId="LiveId" clId="{2CAF7E00-7C94-0745-BDAF-8A18AF1D2046}" dt="2023-10-15T12:41:45.289" v="255" actId="1076"/>
          <ac:spMkLst>
            <pc:docMk/>
            <pc:sldMk cId="1700842160" sldId="259"/>
            <ac:spMk id="15" creationId="{BA50A641-A941-4549-A9AF-676A65371499}"/>
          </ac:spMkLst>
        </pc:spChg>
        <pc:grpChg chg="add mod">
          <ac:chgData name="Thomas Künneth" userId="1a1af1383d98278e" providerId="LiveId" clId="{2CAF7E00-7C94-0745-BDAF-8A18AF1D2046}" dt="2023-10-15T12:41:45.289" v="255" actId="1076"/>
          <ac:grpSpMkLst>
            <pc:docMk/>
            <pc:sldMk cId="1700842160" sldId="259"/>
            <ac:grpSpMk id="6" creationId="{F9FD29EC-A55A-FA39-E653-7881167A7C70}"/>
          </ac:grpSpMkLst>
        </pc:grpChg>
        <pc:picChg chg="add mod">
          <ac:chgData name="Thomas Künneth" userId="1a1af1383d98278e" providerId="LiveId" clId="{2CAF7E00-7C94-0745-BDAF-8A18AF1D2046}" dt="2023-10-15T12:34:14.543" v="195" actId="1076"/>
          <ac:picMkLst>
            <pc:docMk/>
            <pc:sldMk cId="1700842160" sldId="259"/>
            <ac:picMk id="2" creationId="{F2C7956E-1BD7-841B-61A6-E365214927FE}"/>
          </ac:picMkLst>
        </pc:picChg>
        <pc:picChg chg="add mod">
          <ac:chgData name="Thomas Künneth" userId="1a1af1383d98278e" providerId="LiveId" clId="{2CAF7E00-7C94-0745-BDAF-8A18AF1D2046}" dt="2023-10-15T12:41:45.289" v="255" actId="1076"/>
          <ac:picMkLst>
            <pc:docMk/>
            <pc:sldMk cId="1700842160" sldId="259"/>
            <ac:picMk id="5" creationId="{1B2199FA-9CDB-2264-D136-C94B74B1DA96}"/>
          </ac:picMkLst>
        </pc:picChg>
        <pc:picChg chg="mod">
          <ac:chgData name="Thomas Künneth" userId="1a1af1383d98278e" providerId="LiveId" clId="{2CAF7E00-7C94-0745-BDAF-8A18AF1D2046}" dt="2023-10-15T12:41:45.289" v="255" actId="1076"/>
          <ac:picMkLst>
            <pc:docMk/>
            <pc:sldMk cId="1700842160" sldId="259"/>
            <ac:picMk id="10" creationId="{7BB7E4B8-1CED-41D5-992A-833A89097202}"/>
          </ac:picMkLst>
        </pc:picChg>
        <pc:picChg chg="mod">
          <ac:chgData name="Thomas Künneth" userId="1a1af1383d98278e" providerId="LiveId" clId="{2CAF7E00-7C94-0745-BDAF-8A18AF1D2046}" dt="2023-10-15T12:41:45.289" v="255" actId="1076"/>
          <ac:picMkLst>
            <pc:docMk/>
            <pc:sldMk cId="1700842160" sldId="259"/>
            <ac:picMk id="11" creationId="{4DCA19F3-747F-4200-ABA0-AFC4B4C4FF8C}"/>
          </ac:picMkLst>
        </pc:picChg>
        <pc:picChg chg="mod">
          <ac:chgData name="Thomas Künneth" userId="1a1af1383d98278e" providerId="LiveId" clId="{2CAF7E00-7C94-0745-BDAF-8A18AF1D2046}" dt="2023-10-15T12:41:45.289" v="255" actId="1076"/>
          <ac:picMkLst>
            <pc:docMk/>
            <pc:sldMk cId="1700842160" sldId="259"/>
            <ac:picMk id="14" creationId="{F564001E-A834-4754-8A85-FB0E7EC9BBFE}"/>
          </ac:picMkLst>
        </pc:picChg>
        <pc:picChg chg="mod">
          <ac:chgData name="Thomas Künneth" userId="1a1af1383d98278e" providerId="LiveId" clId="{2CAF7E00-7C94-0745-BDAF-8A18AF1D2046}" dt="2023-10-15T12:41:45.289" v="255" actId="1076"/>
          <ac:picMkLst>
            <pc:docMk/>
            <pc:sldMk cId="1700842160" sldId="259"/>
            <ac:picMk id="17" creationId="{A8CBD74B-A5E0-437D-9E2F-8B3AC57775A3}"/>
          </ac:picMkLst>
        </pc:picChg>
        <pc:picChg chg="del">
          <ac:chgData name="Thomas Künneth" userId="1a1af1383d98278e" providerId="LiveId" clId="{2CAF7E00-7C94-0745-BDAF-8A18AF1D2046}" dt="2023-10-15T12:28:05.928" v="112" actId="478"/>
          <ac:picMkLst>
            <pc:docMk/>
            <pc:sldMk cId="1700842160" sldId="259"/>
            <ac:picMk id="1026" creationId="{3A00BCEF-9DBC-4045-BFFD-C77557E6AD0D}"/>
          </ac:picMkLst>
        </pc:picChg>
        <pc:picChg chg="mod">
          <ac:chgData name="Thomas Künneth" userId="1a1af1383d98278e" providerId="LiveId" clId="{2CAF7E00-7C94-0745-BDAF-8A18AF1D2046}" dt="2023-10-15T12:31:25.323" v="177" actId="1038"/>
          <ac:picMkLst>
            <pc:docMk/>
            <pc:sldMk cId="1700842160" sldId="259"/>
            <ac:picMk id="1028" creationId="{4316F427-EBE6-494B-9508-497861847FE8}"/>
          </ac:picMkLst>
        </pc:picChg>
        <pc:picChg chg="mod">
          <ac:chgData name="Thomas Künneth" userId="1a1af1383d98278e" providerId="LiveId" clId="{2CAF7E00-7C94-0745-BDAF-8A18AF1D2046}" dt="2023-10-15T12:31:25.323" v="177" actId="1038"/>
          <ac:picMkLst>
            <pc:docMk/>
            <pc:sldMk cId="1700842160" sldId="259"/>
            <ac:picMk id="1030" creationId="{E28CCB83-09BA-4AA4-BAD7-B541458B6FC1}"/>
          </ac:picMkLst>
        </pc:picChg>
        <pc:picChg chg="mod">
          <ac:chgData name="Thomas Künneth" userId="1a1af1383d98278e" providerId="LiveId" clId="{2CAF7E00-7C94-0745-BDAF-8A18AF1D2046}" dt="2023-10-15T12:31:25.323" v="177" actId="1038"/>
          <ac:picMkLst>
            <pc:docMk/>
            <pc:sldMk cId="1700842160" sldId="259"/>
            <ac:picMk id="1032" creationId="{E194A9BA-3026-4DD9-B08B-A1823233F551}"/>
          </ac:picMkLst>
        </pc:picChg>
      </pc:sldChg>
      <pc:sldChg chg="modSp mod">
        <pc:chgData name="Thomas Künneth" userId="1a1af1383d98278e" providerId="LiveId" clId="{2CAF7E00-7C94-0745-BDAF-8A18AF1D2046}" dt="2023-10-15T12:41:07.249" v="253" actId="6549"/>
        <pc:sldMkLst>
          <pc:docMk/>
          <pc:sldMk cId="0" sldId="291"/>
        </pc:sldMkLst>
        <pc:spChg chg="mod">
          <ac:chgData name="Thomas Künneth" userId="1a1af1383d98278e" providerId="LiveId" clId="{2CAF7E00-7C94-0745-BDAF-8A18AF1D2046}" dt="2023-10-15T12:41:07.249" v="253" actId="6549"/>
          <ac:spMkLst>
            <pc:docMk/>
            <pc:sldMk cId="0" sldId="291"/>
            <ac:spMk id="315" creationId="{00000000-0000-0000-0000-000000000000}"/>
          </ac:spMkLst>
        </pc:spChg>
      </pc:sldChg>
      <pc:sldChg chg="addSp delSp modSp mod">
        <pc:chgData name="Thomas Künneth" userId="1a1af1383d98278e" providerId="LiveId" clId="{2CAF7E00-7C94-0745-BDAF-8A18AF1D2046}" dt="2023-10-15T12:39:50.324" v="249" actId="1076"/>
        <pc:sldMkLst>
          <pc:docMk/>
          <pc:sldMk cId="3392297081" sldId="293"/>
        </pc:sldMkLst>
        <pc:spChg chg="del mod">
          <ac:chgData name="Thomas Künneth" userId="1a1af1383d98278e" providerId="LiveId" clId="{2CAF7E00-7C94-0745-BDAF-8A18AF1D2046}" dt="2023-10-15T12:19:02.559" v="1" actId="478"/>
          <ac:spMkLst>
            <pc:docMk/>
            <pc:sldMk cId="3392297081" sldId="293"/>
            <ac:spMk id="2" creationId="{9C5D4E06-3FD2-04E9-6016-56E2B120F567}"/>
          </ac:spMkLst>
        </pc:spChg>
        <pc:spChg chg="del">
          <ac:chgData name="Thomas Künneth" userId="1a1af1383d98278e" providerId="LiveId" clId="{2CAF7E00-7C94-0745-BDAF-8A18AF1D2046}" dt="2023-10-15T12:19:05.769" v="2" actId="478"/>
          <ac:spMkLst>
            <pc:docMk/>
            <pc:sldMk cId="3392297081" sldId="293"/>
            <ac:spMk id="3" creationId="{3B1D3C5D-ABC5-BEC5-DCEF-DB7871362909}"/>
          </ac:spMkLst>
        </pc:spChg>
        <pc:spChg chg="del">
          <ac:chgData name="Thomas Künneth" userId="1a1af1383d98278e" providerId="LiveId" clId="{2CAF7E00-7C94-0745-BDAF-8A18AF1D2046}" dt="2023-10-15T12:20:36.224" v="6" actId="478"/>
          <ac:spMkLst>
            <pc:docMk/>
            <pc:sldMk cId="3392297081" sldId="293"/>
            <ac:spMk id="4" creationId="{2788B3E5-5C13-22BC-74DA-F78AB7F533A0}"/>
          </ac:spMkLst>
        </pc:spChg>
        <pc:spChg chg="del mod">
          <ac:chgData name="Thomas Künneth" userId="1a1af1383d98278e" providerId="LiveId" clId="{2CAF7E00-7C94-0745-BDAF-8A18AF1D2046}" dt="2023-10-15T12:37:24.677" v="221" actId="478"/>
          <ac:spMkLst>
            <pc:docMk/>
            <pc:sldMk cId="3392297081" sldId="293"/>
            <ac:spMk id="5" creationId="{242F3671-8748-9ED8-6338-E78A2C43E445}"/>
          </ac:spMkLst>
        </pc:spChg>
        <pc:spChg chg="del">
          <ac:chgData name="Thomas Künneth" userId="1a1af1383d98278e" providerId="LiveId" clId="{2CAF7E00-7C94-0745-BDAF-8A18AF1D2046}" dt="2023-10-15T12:20:17.936" v="4" actId="478"/>
          <ac:spMkLst>
            <pc:docMk/>
            <pc:sldMk cId="3392297081" sldId="293"/>
            <ac:spMk id="6" creationId="{B6F533EF-7E92-C792-DEDF-C95CEE7F91E4}"/>
          </ac:spMkLst>
        </pc:spChg>
        <pc:spChg chg="add del mod">
          <ac:chgData name="Thomas Künneth" userId="1a1af1383d98278e" providerId="LiveId" clId="{2CAF7E00-7C94-0745-BDAF-8A18AF1D2046}" dt="2023-10-15T12:20:41.215" v="7" actId="478"/>
          <ac:spMkLst>
            <pc:docMk/>
            <pc:sldMk cId="3392297081" sldId="293"/>
            <ac:spMk id="8" creationId="{7842CFD4-8EBB-2AC1-1EC1-578528352FD8}"/>
          </ac:spMkLst>
        </pc:spChg>
        <pc:spChg chg="add del mod">
          <ac:chgData name="Thomas Künneth" userId="1a1af1383d98278e" providerId="LiveId" clId="{2CAF7E00-7C94-0745-BDAF-8A18AF1D2046}" dt="2023-10-15T12:36:11.238" v="210" actId="478"/>
          <ac:spMkLst>
            <pc:docMk/>
            <pc:sldMk cId="3392297081" sldId="293"/>
            <ac:spMk id="9" creationId="{D5515714-F51D-6CFA-191A-4027CACD1612}"/>
          </ac:spMkLst>
        </pc:spChg>
        <pc:spChg chg="add mod">
          <ac:chgData name="Thomas Künneth" userId="1a1af1383d98278e" providerId="LiveId" clId="{2CAF7E00-7C94-0745-BDAF-8A18AF1D2046}" dt="2023-10-15T12:39:50.324" v="249" actId="1076"/>
          <ac:spMkLst>
            <pc:docMk/>
            <pc:sldMk cId="3392297081" sldId="293"/>
            <ac:spMk id="10" creationId="{CAC1C769-001D-8E2A-C771-944C68ED2258}"/>
          </ac:spMkLst>
        </pc:spChg>
      </pc:sldChg>
      <pc:sldChg chg="modSp mod">
        <pc:chgData name="Thomas Künneth" userId="1a1af1383d98278e" providerId="LiveId" clId="{2CAF7E00-7C94-0745-BDAF-8A18AF1D2046}" dt="2023-10-15T12:55:44.212" v="427" actId="6549"/>
        <pc:sldMkLst>
          <pc:docMk/>
          <pc:sldMk cId="287629133" sldId="294"/>
        </pc:sldMkLst>
        <pc:spChg chg="mod">
          <ac:chgData name="Thomas Künneth" userId="1a1af1383d98278e" providerId="LiveId" clId="{2CAF7E00-7C94-0745-BDAF-8A18AF1D2046}" dt="2023-10-15T12:55:44.212" v="427" actId="6549"/>
          <ac:spMkLst>
            <pc:docMk/>
            <pc:sldMk cId="287629133" sldId="294"/>
            <ac:spMk id="3" creationId="{E42ED158-523A-2D65-F053-1CBF28180148}"/>
          </ac:spMkLst>
        </pc:spChg>
      </pc:sldChg>
      <pc:sldChg chg="modSp mod">
        <pc:chgData name="Thomas Künneth" userId="1a1af1383d98278e" providerId="LiveId" clId="{2CAF7E00-7C94-0745-BDAF-8A18AF1D2046}" dt="2023-10-15T12:59:22.730" v="439" actId="2711"/>
        <pc:sldMkLst>
          <pc:docMk/>
          <pc:sldMk cId="273423152" sldId="295"/>
        </pc:sldMkLst>
        <pc:spChg chg="mod">
          <ac:chgData name="Thomas Künneth" userId="1a1af1383d98278e" providerId="LiveId" clId="{2CAF7E00-7C94-0745-BDAF-8A18AF1D2046}" dt="2023-10-15T12:59:22.730" v="439" actId="2711"/>
          <ac:spMkLst>
            <pc:docMk/>
            <pc:sldMk cId="273423152" sldId="295"/>
            <ac:spMk id="3" creationId="{5E8D483F-441A-8F99-8976-A398526004E6}"/>
          </ac:spMkLst>
        </pc:spChg>
      </pc:sldChg>
      <pc:sldChg chg="addSp delSp modSp add mod">
        <pc:chgData name="Thomas Künneth" userId="1a1af1383d98278e" providerId="LiveId" clId="{2CAF7E00-7C94-0745-BDAF-8A18AF1D2046}" dt="2023-10-15T13:43:04.667" v="443" actId="20577"/>
        <pc:sldMkLst>
          <pc:docMk/>
          <pc:sldMk cId="3216040438" sldId="296"/>
        </pc:sldMkLst>
        <pc:spChg chg="add del mod">
          <ac:chgData name="Thomas Künneth" userId="1a1af1383d98278e" providerId="LiveId" clId="{2CAF7E00-7C94-0745-BDAF-8A18AF1D2046}" dt="2023-10-15T12:24:18.928" v="30" actId="478"/>
          <ac:spMkLst>
            <pc:docMk/>
            <pc:sldMk cId="3216040438" sldId="296"/>
            <ac:spMk id="3" creationId="{A165F8DF-A24C-67C9-AC30-7479D2DA1FB2}"/>
          </ac:spMkLst>
        </pc:spChg>
        <pc:spChg chg="del">
          <ac:chgData name="Thomas Künneth" userId="1a1af1383d98278e" providerId="LiveId" clId="{2CAF7E00-7C94-0745-BDAF-8A18AF1D2046}" dt="2023-10-15T12:24:16.296" v="29" actId="478"/>
          <ac:spMkLst>
            <pc:docMk/>
            <pc:sldMk cId="3216040438" sldId="296"/>
            <ac:spMk id="4" creationId="{2788B3E5-5C13-22BC-74DA-F78AB7F533A0}"/>
          </ac:spMkLst>
        </pc:spChg>
        <pc:spChg chg="del">
          <ac:chgData name="Thomas Künneth" userId="1a1af1383d98278e" providerId="LiveId" clId="{2CAF7E00-7C94-0745-BDAF-8A18AF1D2046}" dt="2023-10-15T12:24:22.347" v="31" actId="478"/>
          <ac:spMkLst>
            <pc:docMk/>
            <pc:sldMk cId="3216040438" sldId="296"/>
            <ac:spMk id="5" creationId="{242F3671-8748-9ED8-6338-E78A2C43E445}"/>
          </ac:spMkLst>
        </pc:spChg>
        <pc:spChg chg="mod">
          <ac:chgData name="Thomas Künneth" userId="1a1af1383d98278e" providerId="LiveId" clId="{2CAF7E00-7C94-0745-BDAF-8A18AF1D2046}" dt="2023-10-15T13:43:04.667" v="443" actId="20577"/>
          <ac:spMkLst>
            <pc:docMk/>
            <pc:sldMk cId="3216040438" sldId="296"/>
            <ac:spMk id="6" creationId="{B6F533EF-7E92-C792-DEDF-C95CEE7F91E4}"/>
          </ac:spMkLst>
        </pc:spChg>
        <pc:spChg chg="add del mod">
          <ac:chgData name="Thomas Künneth" userId="1a1af1383d98278e" providerId="LiveId" clId="{2CAF7E00-7C94-0745-BDAF-8A18AF1D2046}" dt="2023-10-15T12:37:29.645" v="222" actId="21"/>
          <ac:spMkLst>
            <pc:docMk/>
            <pc:sldMk cId="3216040438" sldId="296"/>
            <ac:spMk id="7" creationId="{2D7E5414-ECCF-7FE6-4011-24586168A274}"/>
          </ac:spMkLst>
        </pc:spChg>
      </pc:sldChg>
      <pc:sldChg chg="addSp modSp new mod ord chgLayout">
        <pc:chgData name="Thomas Künneth" userId="1a1af1383d98278e" providerId="LiveId" clId="{2CAF7E00-7C94-0745-BDAF-8A18AF1D2046}" dt="2023-10-15T12:53:11.421" v="332" actId="1076"/>
        <pc:sldMkLst>
          <pc:docMk/>
          <pc:sldMk cId="2398120213" sldId="297"/>
        </pc:sldMkLst>
        <pc:spChg chg="add mod">
          <ac:chgData name="Thomas Künneth" userId="1a1af1383d98278e" providerId="LiveId" clId="{2CAF7E00-7C94-0745-BDAF-8A18AF1D2046}" dt="2023-10-15T12:53:11.421" v="332" actId="1076"/>
          <ac:spMkLst>
            <pc:docMk/>
            <pc:sldMk cId="2398120213" sldId="297"/>
            <ac:spMk id="3" creationId="{681D7620-1D52-6A0F-80CA-88920E77F911}"/>
          </ac:spMkLst>
        </pc:spChg>
        <pc:picChg chg="add mod modCrop">
          <ac:chgData name="Thomas Künneth" userId="1a1af1383d98278e" providerId="LiveId" clId="{2CAF7E00-7C94-0745-BDAF-8A18AF1D2046}" dt="2023-10-15T12:52:50.612" v="330" actId="1076"/>
          <ac:picMkLst>
            <pc:docMk/>
            <pc:sldMk cId="2398120213" sldId="297"/>
            <ac:picMk id="2" creationId="{2DBF214E-E8A5-B61A-EAAE-46A7CCECF56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Titeltext</a:t>
            </a:r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979991-17E1-B494-7B0C-209A33F6F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100" y="1087120"/>
            <a:ext cx="18153380" cy="2286000"/>
          </a:xfrm>
        </p:spPr>
        <p:txBody>
          <a:bodyPr>
            <a:normAutofit/>
          </a:bodyPr>
          <a:lstStyle>
            <a:lvl1pPr algn="l">
              <a:defRPr sz="9600" b="0"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Viele UI-Frameworks sind objektorientiert…">
            <a:extLst>
              <a:ext uri="{FF2B5EF4-FFF2-40B4-BE49-F238E27FC236}">
                <a16:creationId xmlns:a16="http://schemas.microsoft.com/office/drawing/2014/main" id="{28A30C8F-2AC5-E9BD-763B-180EE4C6FFDA}"/>
              </a:ext>
            </a:extLst>
          </p:cNvPr>
          <p:cNvSpPr txBox="1">
            <a:spLocks noGrp="1"/>
          </p:cNvSpPr>
          <p:nvPr>
            <p:ph type="body" sz="half" idx="4294967295"/>
          </p:nvPr>
        </p:nvSpPr>
        <p:spPr>
          <a:xfrm>
            <a:off x="1689100" y="3730752"/>
            <a:ext cx="18153380" cy="8207248"/>
          </a:xfrm>
          <a:prstGeom prst="rect">
            <a:avLst/>
          </a:prstGeom>
        </p:spPr>
        <p:txBody>
          <a:bodyPr/>
          <a:lstStyle/>
          <a:p>
            <a:pPr>
              <a:defRPr sz="4800"/>
            </a:pPr>
            <a:r>
              <a:rPr lang="en-US" dirty="0">
                <a:latin typeface="+mn-lt"/>
              </a:rPr>
              <a:t>Many UI frameworks are object oriented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In the code each UI element is represented by a class</a:t>
            </a:r>
          </a:p>
          <a:p>
            <a:pPr>
              <a:defRPr sz="4800"/>
            </a:pPr>
            <a:r>
              <a:rPr lang="en-US" dirty="0">
                <a:latin typeface="+mn-lt"/>
              </a:rPr>
              <a:t>During runtime, the UI is represented through an object graph</a:t>
            </a:r>
          </a:p>
        </p:txBody>
      </p:sp>
    </p:spTree>
    <p:extLst>
      <p:ext uri="{BB962C8B-B14F-4D97-AF65-F5344CB8AC3E}">
        <p14:creationId xmlns:p14="http://schemas.microsoft.com/office/powerpoint/2010/main" val="292054071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Titeltext</a:t>
            </a:r>
          </a:p>
        </p:txBody>
      </p:sp>
      <p:sp>
        <p:nvSpPr>
          <p:cNvPr id="4" name="Textebene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39EF49E-071A-DF36-F8A3-38D9A4FF79A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219" y="12852085"/>
            <a:ext cx="773332" cy="48753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051055-CFEF-928E-418F-516F85971F9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00424" y="12649647"/>
            <a:ext cx="3135664" cy="8924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</p:sldLayoutIdLst>
  <p:transition spd="med">
    <p:pull/>
  </p:transition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kuenneth/compose_workshop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Imperativ war gestern…"/>
          <p:cNvSpPr txBox="1">
            <a:spLocks noGrp="1"/>
          </p:cNvSpPr>
          <p:nvPr>
            <p:ph type="ctrTitle"/>
          </p:nvPr>
        </p:nvSpPr>
        <p:spPr>
          <a:xfrm>
            <a:off x="11489636" y="3646179"/>
            <a:ext cx="10992677" cy="642350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defTabSz="726440">
              <a:defRPr sz="9856"/>
            </a:pPr>
            <a:r>
              <a:rPr lang="en-US" sz="9600" dirty="0">
                <a:latin typeface="+mj-lt"/>
              </a:rPr>
              <a:t>Jetpack Compose Workshop</a:t>
            </a:r>
            <a:br>
              <a:rPr lang="en-US" sz="9600" dirty="0">
                <a:latin typeface="+mj-lt"/>
              </a:rPr>
            </a:br>
            <a:br>
              <a:rPr lang="en-US" dirty="0"/>
            </a:br>
            <a:r>
              <a:rPr lang="en-US" sz="4000" dirty="0"/>
              <a:t>Thomas Künneth</a:t>
            </a: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8140B6-7AA0-9C45-041D-E59DACBDA64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93813" y="1714433"/>
            <a:ext cx="9899374" cy="1028700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BF214E-E8A5-B61A-EAAE-46A7CCECF5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5" r="28166" b="6545"/>
          <a:stretch/>
        </p:blipFill>
        <p:spPr>
          <a:xfrm>
            <a:off x="17975962" y="1918936"/>
            <a:ext cx="6408038" cy="98781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1D7620-1D52-6A0F-80CA-88920E77F911}"/>
              </a:ext>
            </a:extLst>
          </p:cNvPr>
          <p:cNvSpPr txBox="1"/>
          <p:nvPr/>
        </p:nvSpPr>
        <p:spPr>
          <a:xfrm>
            <a:off x="1625458" y="5329373"/>
            <a:ext cx="14773275" cy="30572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001" sz="9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Helvetica Neue"/>
                <a:cs typeface="Helvetica Neue"/>
                <a:sym typeface="Helvetica Neue"/>
              </a:rPr>
              <a:t>Welcome.</a:t>
            </a:r>
            <a:endParaRPr lang="en-001" sz="9600" b="0" dirty="0">
              <a:latin typeface="+mn-l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001" sz="9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Helvetica Neue"/>
                <a:cs typeface="Helvetica Neue"/>
                <a:sym typeface="Helvetica Neue"/>
              </a:rPr>
              <a:t>Let’s introduce ourselves.</a:t>
            </a:r>
          </a:p>
        </p:txBody>
      </p:sp>
    </p:spTree>
    <p:extLst>
      <p:ext uri="{BB962C8B-B14F-4D97-AF65-F5344CB8AC3E}">
        <p14:creationId xmlns:p14="http://schemas.microsoft.com/office/powerpoint/2010/main" val="2398120213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ndroid 11">
            <a:extLst>
              <a:ext uri="{FF2B5EF4-FFF2-40B4-BE49-F238E27FC236}">
                <a16:creationId xmlns:a16="http://schemas.microsoft.com/office/drawing/2014/main" id="{4316F427-EBE6-494B-9508-497861847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203266" y="9061521"/>
            <a:ext cx="3459362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clipse">
            <a:extLst>
              <a:ext uri="{FF2B5EF4-FFF2-40B4-BE49-F238E27FC236}">
                <a16:creationId xmlns:a16="http://schemas.microsoft.com/office/drawing/2014/main" id="{E28CCB83-09BA-4AA4-BAD7-B541458B6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745047" y="9061521"/>
            <a:ext cx="1907084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ava für Windows">
            <a:extLst>
              <a:ext uri="{FF2B5EF4-FFF2-40B4-BE49-F238E27FC236}">
                <a16:creationId xmlns:a16="http://schemas.microsoft.com/office/drawing/2014/main" id="{E194A9BA-3026-4DD9-B08B-A1823233F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927319" y="9061523"/>
            <a:ext cx="295672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F2C7956E-1BD7-841B-61A6-E36521492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6855" y="328230"/>
            <a:ext cx="9472184" cy="8733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9FD29EC-A55A-FA39-E653-7881167A7C70}"/>
              </a:ext>
            </a:extLst>
          </p:cNvPr>
          <p:cNvGrpSpPr/>
          <p:nvPr/>
        </p:nvGrpSpPr>
        <p:grpSpPr>
          <a:xfrm>
            <a:off x="2971930" y="2694001"/>
            <a:ext cx="10545197" cy="8327997"/>
            <a:chOff x="2888236" y="2152749"/>
            <a:chExt cx="10545197" cy="8327997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FEF5064-34AC-442B-AEAF-96976AD338F7}"/>
                </a:ext>
              </a:extLst>
            </p:cNvPr>
            <p:cNvSpPr txBox="1"/>
            <p:nvPr/>
          </p:nvSpPr>
          <p:spPr>
            <a:xfrm>
              <a:off x="3687476" y="7267164"/>
              <a:ext cx="37227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de-DE" sz="4800" b="0" dirty="0">
                  <a:latin typeface="+mn-lt"/>
                </a:rPr>
                <a:t>@tkuenneth</a:t>
              </a:r>
            </a:p>
          </p:txBody>
        </p:sp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7BB7E4B8-1CED-41D5-992A-833A89097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88237" y="7408723"/>
              <a:ext cx="640214" cy="640214"/>
            </a:xfrm>
            <a:prstGeom prst="rect">
              <a:avLst/>
            </a:prstGeom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4DCA19F3-747F-4200-ABA0-AFC4B4C4F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88236" y="8199824"/>
              <a:ext cx="609600" cy="609600"/>
            </a:xfrm>
            <a:prstGeom prst="rect">
              <a:avLst/>
            </a:prstGeom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0A707379-2B71-4E14-8755-563199E38EAE}"/>
                </a:ext>
              </a:extLst>
            </p:cNvPr>
            <p:cNvSpPr txBox="1"/>
            <p:nvPr/>
          </p:nvSpPr>
          <p:spPr>
            <a:xfrm>
              <a:off x="3687476" y="8042958"/>
              <a:ext cx="37227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de-DE" sz="4800" b="0" dirty="0">
                  <a:latin typeface="+mn-lt"/>
                </a:rPr>
                <a:t>@tkuenneth</a:t>
              </a:r>
            </a:p>
          </p:txBody>
        </p:sp>
        <p:pic>
          <p:nvPicPr>
            <p:cNvPr id="14" name="Picture 4">
              <a:extLst>
                <a:ext uri="{FF2B5EF4-FFF2-40B4-BE49-F238E27FC236}">
                  <a16:creationId xmlns:a16="http://schemas.microsoft.com/office/drawing/2014/main" id="{F564001E-A834-4754-8A85-FB0E7EC9BB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8237" y="8960313"/>
              <a:ext cx="618930" cy="618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BA50A641-A941-4549-A9AF-676A65371499}"/>
                </a:ext>
              </a:extLst>
            </p:cNvPr>
            <p:cNvSpPr txBox="1"/>
            <p:nvPr/>
          </p:nvSpPr>
          <p:spPr>
            <a:xfrm>
              <a:off x="3656862" y="8808110"/>
              <a:ext cx="37227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de-DE" sz="4800" b="0" dirty="0">
                  <a:latin typeface="+mn-lt"/>
                </a:rPr>
                <a:t>@tkuenneth</a:t>
              </a:r>
            </a:p>
          </p:txBody>
        </p:sp>
        <p:pic>
          <p:nvPicPr>
            <p:cNvPr id="17" name="Grafik 16" descr="Ein Bild, das Text, Person enthält.&#10;&#10;Automatisch generierte Beschreibung">
              <a:extLst>
                <a:ext uri="{FF2B5EF4-FFF2-40B4-BE49-F238E27FC236}">
                  <a16:creationId xmlns:a16="http://schemas.microsoft.com/office/drawing/2014/main" id="{A8CBD74B-A5E0-437D-9E2F-8B3AC577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888236" y="2152749"/>
              <a:ext cx="4759288" cy="420025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DD7C051-A189-C383-EDC6-B52DF94D342C}"/>
                </a:ext>
              </a:extLst>
            </p:cNvPr>
            <p:cNvSpPr txBox="1"/>
            <p:nvPr/>
          </p:nvSpPr>
          <p:spPr>
            <a:xfrm>
              <a:off x="3687476" y="9649749"/>
              <a:ext cx="9745957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wrap="square">
              <a:spAutoFit/>
            </a:bodyPr>
            <a:lstStyle/>
            <a:p>
              <a:pPr algn="l"/>
              <a:r>
                <a:rPr lang="en-US" sz="4800" b="0" dirty="0">
                  <a:latin typeface="+mn-lt"/>
                </a:rPr>
                <a:t>@</a:t>
              </a:r>
              <a:r>
                <a:rPr lang="en-US" sz="4800" b="0" dirty="0" err="1">
                  <a:latin typeface="+mn-lt"/>
                </a:rPr>
                <a:t>tkuenneth@androiddev.social</a:t>
              </a:r>
              <a:endParaRPr lang="en-001" sz="4800" b="0" dirty="0">
                <a:latin typeface="+mn-lt"/>
              </a:endParaRPr>
            </a:p>
          </p:txBody>
        </p:sp>
        <p:pic>
          <p:nvPicPr>
            <p:cNvPr id="5" name="Picture 4" descr="Logo mastodon - Benutzeroberfläche und Gesten Symbole">
              <a:extLst>
                <a:ext uri="{FF2B5EF4-FFF2-40B4-BE49-F238E27FC236}">
                  <a16:creationId xmlns:a16="http://schemas.microsoft.com/office/drawing/2014/main" id="{1B2199FA-9CDB-2264-D136-C94B74B1DA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8236" y="9744482"/>
              <a:ext cx="640215" cy="640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0084216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4">
            <a:extLst>
              <a:ext uri="{FF2B5EF4-FFF2-40B4-BE49-F238E27FC236}">
                <a16:creationId xmlns:a16="http://schemas.microsoft.com/office/drawing/2014/main" id="{CAC1C769-001D-8E2A-C771-944C68ED2258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273154" y="1757453"/>
            <a:ext cx="11837691" cy="10201094"/>
          </a:xfrm>
        </p:spPr>
        <p:txBody>
          <a:bodyPr anchor="ctr">
            <a:normAutofit/>
          </a:bodyPr>
          <a:lstStyle/>
          <a:p>
            <a:r>
              <a:rPr lang="en-US" sz="4800" dirty="0">
                <a:latin typeface="+mn-lt"/>
              </a:rPr>
              <a:t>09:30 – 10:00	Introduction</a:t>
            </a:r>
          </a:p>
          <a:p>
            <a:r>
              <a:rPr lang="en-US" sz="4800" dirty="0">
                <a:latin typeface="+mn-lt"/>
              </a:rPr>
              <a:t>10:00 – 10:50	Why declarative UI</a:t>
            </a:r>
            <a:br>
              <a:rPr lang="en-US" sz="4800" dirty="0">
                <a:latin typeface="+mn-lt"/>
              </a:rPr>
            </a:br>
            <a:r>
              <a:rPr lang="en-US" sz="4800" dirty="0">
                <a:latin typeface="+mn-lt"/>
              </a:rPr>
              <a:t>						frameworks</a:t>
            </a:r>
          </a:p>
          <a:p>
            <a:r>
              <a:rPr lang="en-US" sz="4800" dirty="0">
                <a:latin typeface="+mn-lt"/>
              </a:rPr>
              <a:t>11:00 – 11:50	Basics</a:t>
            </a:r>
          </a:p>
          <a:p>
            <a:pPr marL="0" indent="0">
              <a:buNone/>
            </a:pPr>
            <a:endParaRPr lang="en-US" sz="4800" dirty="0">
              <a:latin typeface="+mn-lt"/>
            </a:endParaRPr>
          </a:p>
          <a:p>
            <a:r>
              <a:rPr lang="en-US" sz="4800" dirty="0">
                <a:latin typeface="+mn-lt"/>
              </a:rPr>
              <a:t>12:10 – 13:00	Building UIs</a:t>
            </a:r>
          </a:p>
          <a:p>
            <a:r>
              <a:rPr lang="en-US" sz="4800" dirty="0">
                <a:latin typeface="+mn-lt"/>
              </a:rPr>
              <a:t>13:00 – 14:00	</a:t>
            </a:r>
            <a:r>
              <a:rPr lang="de-DE" sz="4800" dirty="0">
                <a:latin typeface="+mn-lt"/>
              </a:rPr>
              <a:t>🥗🍔🧃</a:t>
            </a:r>
            <a:endParaRPr lang="en-US" sz="4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2297081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4">
            <a:extLst>
              <a:ext uri="{FF2B5EF4-FFF2-40B4-BE49-F238E27FC236}">
                <a16:creationId xmlns:a16="http://schemas.microsoft.com/office/drawing/2014/main" id="{B6F533EF-7E92-C792-DEDF-C95CEE7F91E4}"/>
              </a:ext>
            </a:extLst>
          </p:cNvPr>
          <p:cNvSpPr txBox="1">
            <a:spLocks/>
          </p:cNvSpPr>
          <p:nvPr/>
        </p:nvSpPr>
        <p:spPr>
          <a:xfrm>
            <a:off x="6273154" y="2130950"/>
            <a:ext cx="11837691" cy="9454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63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sz="4800" dirty="0">
                <a:latin typeface="+mn-lt"/>
              </a:rPr>
              <a:t>14:00 – 14:50	Advanced topics</a:t>
            </a:r>
          </a:p>
          <a:p>
            <a:pPr hangingPunct="1"/>
            <a:r>
              <a:rPr lang="en-US" sz="4800" dirty="0">
                <a:latin typeface="+mn-lt"/>
              </a:rPr>
              <a:t>15:00 – 15:30	Interoperability</a:t>
            </a:r>
          </a:p>
          <a:p>
            <a:pPr marL="0" indent="0" hangingPunct="1">
              <a:buNone/>
            </a:pPr>
            <a:endParaRPr lang="en-US" sz="4800" dirty="0">
              <a:latin typeface="+mn-lt"/>
            </a:endParaRPr>
          </a:p>
          <a:p>
            <a:pPr hangingPunct="1"/>
            <a:r>
              <a:rPr lang="en-US" sz="4800">
                <a:latin typeface="+mn-lt"/>
              </a:rPr>
              <a:t>15:50 </a:t>
            </a:r>
            <a:r>
              <a:rPr lang="en-US" sz="4800" dirty="0">
                <a:latin typeface="+mn-lt"/>
              </a:rPr>
              <a:t>– 16:50	Looking at a</a:t>
            </a:r>
            <a:br>
              <a:rPr lang="en-US" sz="4800" dirty="0">
                <a:latin typeface="+mn-lt"/>
              </a:rPr>
            </a:br>
            <a:r>
              <a:rPr lang="en-US" sz="4800" dirty="0">
                <a:latin typeface="+mn-lt"/>
              </a:rPr>
              <a:t>						real-world app</a:t>
            </a:r>
          </a:p>
          <a:p>
            <a:pPr hangingPunct="1"/>
            <a:r>
              <a:rPr lang="en-US" sz="4800" dirty="0">
                <a:latin typeface="+mn-lt"/>
              </a:rPr>
              <a:t>16:50 – 17:00	Wrap up</a:t>
            </a:r>
          </a:p>
        </p:txBody>
      </p:sp>
    </p:spTree>
    <p:extLst>
      <p:ext uri="{BB962C8B-B14F-4D97-AF65-F5344CB8AC3E}">
        <p14:creationId xmlns:p14="http://schemas.microsoft.com/office/powerpoint/2010/main" val="321604043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F74035-A551-DE62-0066-DE0177DC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Prerequisites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2ED158-523A-2D65-F053-1CBF28180148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n-lt"/>
              </a:rPr>
              <a:t>A clone of the workshop repo at https://github.com/tkuenneth/compose_workshop</a:t>
            </a:r>
          </a:p>
          <a:p>
            <a:r>
              <a:rPr lang="en-US" sz="4800" dirty="0">
                <a:latin typeface="+mn-lt"/>
              </a:rPr>
              <a:t>Android Studio, ideally Giraffe or later</a:t>
            </a:r>
          </a:p>
          <a:p>
            <a:r>
              <a:rPr lang="en-US" sz="4800" dirty="0">
                <a:latin typeface="+mn-lt"/>
              </a:rPr>
              <a:t>Configured Android Emulator</a:t>
            </a:r>
            <a:br>
              <a:rPr lang="en-US" sz="4800" dirty="0">
                <a:latin typeface="+mn-lt"/>
              </a:rPr>
            </a:br>
            <a:r>
              <a:rPr lang="en-US" sz="4800" dirty="0">
                <a:latin typeface="+mn-lt"/>
              </a:rPr>
              <a:t>- or –</a:t>
            </a:r>
            <a:br>
              <a:rPr lang="en-US" sz="4800" dirty="0">
                <a:latin typeface="+mn-lt"/>
              </a:rPr>
            </a:br>
            <a:r>
              <a:rPr lang="en-US" sz="4800" dirty="0">
                <a:latin typeface="+mn-lt"/>
              </a:rPr>
              <a:t>physical device connected via USB port</a:t>
            </a:r>
          </a:p>
        </p:txBody>
      </p:sp>
    </p:spTree>
    <p:extLst>
      <p:ext uri="{BB962C8B-B14F-4D97-AF65-F5344CB8AC3E}">
        <p14:creationId xmlns:p14="http://schemas.microsoft.com/office/powerpoint/2010/main" val="287629133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AEE548-F97D-D364-BA50-F6F3379BC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 check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8D483F-441A-8F99-8976-A398526004E6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/>
        <p:txBody>
          <a:bodyPr>
            <a:normAutofit/>
          </a:bodyPr>
          <a:lstStyle/>
          <a:p>
            <a:r>
              <a:rPr lang="de-DE" sz="4800" dirty="0">
                <a:latin typeface="+mn-lt"/>
              </a:rPr>
              <a:t>S</a:t>
            </a:r>
            <a:r>
              <a:rPr lang="en-US" sz="4800" dirty="0">
                <a:latin typeface="+mn-lt"/>
              </a:rPr>
              <a:t>witch to branch 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</a:rPr>
              <a:t>00_initial_version</a:t>
            </a:r>
            <a:r>
              <a:rPr lang="en-US" sz="4800" dirty="0">
                <a:latin typeface="+mn-lt"/>
              </a:rPr>
              <a:t> of the </a:t>
            </a:r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compose_workshop</a:t>
            </a:r>
            <a:r>
              <a:rPr lang="en-US" sz="4800" dirty="0">
                <a:latin typeface="+mn-lt"/>
              </a:rPr>
              <a:t> repository (</a:t>
            </a:r>
            <a:r>
              <a:rPr lang="en-US" sz="4800" dirty="0">
                <a:latin typeface="+mn-lt"/>
                <a:hlinkClick r:id="rId2"/>
              </a:rPr>
              <a:t>https://github.com/tkuenneth/compose_workshop</a:t>
            </a:r>
            <a:r>
              <a:rPr lang="en-US" sz="4800" dirty="0">
                <a:latin typeface="+mn-lt"/>
              </a:rPr>
              <a:t>)</a:t>
            </a:r>
          </a:p>
          <a:p>
            <a:r>
              <a:rPr lang="en-US" sz="4800" dirty="0">
                <a:latin typeface="+mn-lt"/>
              </a:rPr>
              <a:t>Run the app to make sure everything works</a:t>
            </a:r>
          </a:p>
        </p:txBody>
      </p:sp>
    </p:spTree>
    <p:extLst>
      <p:ext uri="{BB962C8B-B14F-4D97-AF65-F5344CB8AC3E}">
        <p14:creationId xmlns:p14="http://schemas.microsoft.com/office/powerpoint/2010/main" val="273423152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Bild" descr="Bild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3048000"/>
            <a:ext cx="10159307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Vielen Dank"/>
          <p:cNvSpPr txBox="1"/>
          <p:nvPr/>
        </p:nvSpPr>
        <p:spPr>
          <a:xfrm>
            <a:off x="12308602" y="6068039"/>
            <a:ext cx="9542676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 sz="9600" b="0"/>
            </a:lvl1pPr>
          </a:lstStyle>
          <a:p>
            <a:r>
              <a:rPr lang="de-DE" dirty="0">
                <a:latin typeface="+mj-lt"/>
              </a:rPr>
              <a:t>Short break… 😍</a:t>
            </a:r>
            <a:endParaRPr dirty="0">
              <a:latin typeface="+mj-lt"/>
            </a:endParaRPr>
          </a:p>
        </p:txBody>
      </p:sp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176</Words>
  <Application>Microsoft Macintosh PowerPoint</Application>
  <PresentationFormat>Custom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Courier New</vt:lpstr>
      <vt:lpstr>Helvetica Neue</vt:lpstr>
      <vt:lpstr>Helvetica Neue Medium</vt:lpstr>
      <vt:lpstr>White</vt:lpstr>
      <vt:lpstr>Jetpack Compose Workshop  Thomas Künneth</vt:lpstr>
      <vt:lpstr>PowerPoint Presentation</vt:lpstr>
      <vt:lpstr>PowerPoint Presentation</vt:lpstr>
      <vt:lpstr>PowerPoint Presentation</vt:lpstr>
      <vt:lpstr>PowerPoint Presentation</vt:lpstr>
      <vt:lpstr>Prerequisites</vt:lpstr>
      <vt:lpstr>Tech check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subject>Jetpack Compose Workshop</dc:subject>
  <dc:creator>Thomas Künneth</dc:creator>
  <cp:lastModifiedBy>Thomas Künneth</cp:lastModifiedBy>
  <cp:revision>53</cp:revision>
  <dcterms:modified xsi:type="dcterms:W3CDTF">2023-10-15T13:43:12Z</dcterms:modified>
</cp:coreProperties>
</file>